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57" r:id="rId8"/>
    <p:sldId id="258" r:id="rId9"/>
    <p:sldId id="270" r:id="rId10"/>
    <p:sldId id="271" r:id="rId11"/>
    <p:sldId id="266" r:id="rId12"/>
    <p:sldId id="259" r:id="rId13"/>
    <p:sldId id="268" r:id="rId14"/>
    <p:sldId id="267" r:id="rId15"/>
    <p:sldId id="272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707"/>
  </p:normalViewPr>
  <p:slideViewPr>
    <p:cSldViewPr snapToGrid="0" snapToObjects="1">
      <p:cViewPr varScale="1">
        <p:scale>
          <a:sx n="87" d="100"/>
          <a:sy n="87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63EDC-C47E-06C7-06BF-78BEDFE45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650F0B-86F5-20EE-0E9A-214CF92E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4A515-839D-E7BB-3407-B0BDDA7F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72D20-18DD-6402-377A-76137BE2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07BF1-409C-7D0C-9DBF-CAFE77ED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B5D73-62C4-461C-84E8-28D4C46A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F478E-0894-589A-B50A-CFCAFF35F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2023E-29D1-9757-9786-2F9EBD6E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9F3F92-3A0E-9470-5BCC-ADDFF871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351E39-73C8-A63E-5A77-A192DA69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7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B6FA95-C828-60DD-1941-65D6E9519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E966CF-9F6C-CE13-B344-2863932A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7F497-172A-8168-7D51-7498708B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1EC516-60F4-F1CC-FC7D-51C667AA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6F0B7-66A2-1C35-A5C3-C4AC6AD5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6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9C647-7A5B-80B2-8427-8679FDC2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E14C9-05C4-6C9A-182D-BBADA8AFC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656F11-DEE6-3077-B6A3-A803DA6B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95B1D-A252-6106-26D8-C5799E9CB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631E1E-8CDA-7218-0202-A3D1BC4F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70C47-A985-4AD7-D1A2-76B23F6B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D3057-CFE5-A553-8FA8-DACCB2E3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802410-0A4B-89C5-8D38-A1275B6D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9ED46-519D-B904-0987-F3EE111D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C4D1F4-E9C6-3AA1-F094-2955E334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71AA7-4775-3BEA-EA73-70497D69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F6865-3AC2-031B-D148-A2B9EED3B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6FCDCF-78AE-27DF-152D-903FB66D6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F4AAEE-399C-653E-7E05-13C29251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ABECB-EEDC-631D-563E-8C824690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FF71A8-1BDB-6B52-DA57-4555FB13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6056F-DB74-38FB-262D-B407AF2C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145EF9-A121-7A13-7CD4-50428919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64051A-94BB-4549-4F0D-498F89DEF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F9EBB2-9D9D-E4DE-2E34-FC5D1EDF8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5C299E-5CCC-2C63-4C7D-54E466E6B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AB83CE-1E8C-6B4F-8C38-293C064A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182B34-53E7-F82B-B099-6856B2CC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E3DDD1-617D-C9B0-F274-487D2AA8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2B5EE-BCCC-4B20-2501-2966379C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F2C895-A4BA-00CC-904D-DE0FD749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0AF113-1897-7642-A3B9-CB23D863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688BF-17AE-27F0-252F-A6C24CC7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B0056C-04A7-A9F2-CF25-C2DC2F49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C78970-2CF8-0761-BF04-FC342ADE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BEF4B5-1853-CC70-8407-A7A7019A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8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F941C-D8C5-A3FB-1443-E4BC8C65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8AE0F-D546-EABF-3F3E-CB5FF20C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705000-65ED-5A08-B216-9A9665FA7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20B50D-AB12-F182-A112-9CB6C3E7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97778E-E179-A75C-C444-3882B3A6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05316A-7B14-D80E-CC7B-33060330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C23F1-85C9-EF96-3242-BA641146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BDDFE7-E539-8E76-38AB-FE908330F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9DFBF1-05C1-FE03-F7F2-683A6BD9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CDF548-D566-1EC5-344E-AE5DB00B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561B0A-5A6D-1267-8507-1A83D36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49BB0B-4E0A-B64D-51B6-1B30369E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74DEEA-BB6F-DA9C-423F-A0FFCB60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80CA29-DAA0-E392-5A58-C7F066B68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F40CCF-65A7-852B-0295-BC1A35B5C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2C16-E869-6143-AC31-C50F9E8622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DE291-707E-BDCA-6740-E2C496CF1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D7075E-171E-B704-E7D9-E8FCDE26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505B-F9E3-4540-8F3B-A8415AC0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physio-pedia.com/File:Lumbar_vertebr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43677-7584-CA1B-DEC9-525526533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Lower back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65FCAD-5853-CFD5-002E-0D90DE10C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830032-671B-7C3E-F176-C15C2EF1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39" y="15240"/>
            <a:ext cx="471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F3878-C9F9-B171-4881-5765DFD2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Vertebral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FEEB6-06A5-25D7-0D33-432DFCF9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Crush</a:t>
            </a:r>
          </a:p>
          <a:p>
            <a:endParaRPr lang="en-US" dirty="0"/>
          </a:p>
          <a:p>
            <a:r>
              <a:rPr lang="en-US" dirty="0"/>
              <a:t>burst</a:t>
            </a:r>
          </a:p>
        </p:txBody>
      </p:sp>
    </p:spTree>
    <p:extLst>
      <p:ext uri="{BB962C8B-B14F-4D97-AF65-F5344CB8AC3E}">
        <p14:creationId xmlns:p14="http://schemas.microsoft.com/office/powerpoint/2010/main" val="226627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5E6BF9F3-CA05-059F-A039-8CE1AD84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0"/>
            <a:ext cx="4709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2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60109-74ED-0E92-D135-2A4A54AB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1263650"/>
            <a:ext cx="3619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12CA8E-07DC-284E-1ACF-86CADE09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787400"/>
            <a:ext cx="56134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B6B8F-890B-5081-291D-E8241F24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injury and </a:t>
            </a:r>
            <a:r>
              <a:rPr lang="en-US" dirty="0" err="1"/>
              <a:t>Haematuria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49D670-9791-9AC7-629C-0AB1BBC7F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Frank v microscopic</a:t>
            </a:r>
          </a:p>
          <a:p>
            <a:endParaRPr lang="en-US" dirty="0"/>
          </a:p>
          <a:p>
            <a:r>
              <a:rPr lang="en-US" dirty="0" err="1"/>
              <a:t>Obs</a:t>
            </a:r>
            <a:endParaRPr lang="en-US" dirty="0"/>
          </a:p>
          <a:p>
            <a:endParaRPr lang="en-US" dirty="0"/>
          </a:p>
          <a:p>
            <a:r>
              <a:rPr lang="en-US" dirty="0"/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30604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8D50F-6EC0-AA3F-886C-036F3B1C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5360"/>
          </a:xfrm>
        </p:spPr>
        <p:txBody>
          <a:bodyPr/>
          <a:lstStyle/>
          <a:p>
            <a:r>
              <a:rPr lang="en-US" dirty="0"/>
              <a:t>Cauda Equina: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E9EB0A-B79C-D3D9-4928-F77C9D49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0" y="975360"/>
            <a:ext cx="3962399" cy="5699760"/>
          </a:xfrm>
        </p:spPr>
      </p:pic>
    </p:spTree>
    <p:extLst>
      <p:ext uri="{BB962C8B-B14F-4D97-AF65-F5344CB8AC3E}">
        <p14:creationId xmlns:p14="http://schemas.microsoft.com/office/powerpoint/2010/main" val="119792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393D3E-526E-364A-3741-255E56D73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411480"/>
            <a:ext cx="859536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4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F2561B-5E39-24F9-6C6E-533288ED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20" y="0"/>
            <a:ext cx="6739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D1ABC-7905-0C96-5E8B-850CA6D6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36DDC-7CDD-EC0F-0453-101AF8D6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</a:t>
            </a:r>
          </a:p>
          <a:p>
            <a:endParaRPr lang="en-US" dirty="0"/>
          </a:p>
          <a:p>
            <a:r>
              <a:rPr lang="en-US" dirty="0"/>
              <a:t>FEEL</a:t>
            </a:r>
          </a:p>
          <a:p>
            <a:endParaRPr lang="en-US" dirty="0"/>
          </a:p>
          <a:p>
            <a:r>
              <a:rPr lang="en-US" dirty="0"/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31262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EFE3C-7A59-D3B5-BED3-EE7674FE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Neurological examination legs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1DAB6-B21C-094C-6236-268C4EFE5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  <a:p>
            <a:r>
              <a:rPr lang="en-US" dirty="0"/>
              <a:t>Power</a:t>
            </a:r>
          </a:p>
          <a:p>
            <a:pPr lvl="1"/>
            <a:r>
              <a:rPr lang="en-US" dirty="0"/>
              <a:t>MRC 0-5</a:t>
            </a:r>
          </a:p>
          <a:p>
            <a:r>
              <a:rPr lang="en-US" dirty="0"/>
              <a:t>Reflexes</a:t>
            </a:r>
          </a:p>
          <a:p>
            <a:pPr lvl="1"/>
            <a:r>
              <a:rPr lang="en-US" dirty="0"/>
              <a:t>Knee L4</a:t>
            </a:r>
          </a:p>
          <a:p>
            <a:pPr lvl="1"/>
            <a:r>
              <a:rPr lang="en-US" dirty="0"/>
              <a:t>Ankle S1</a:t>
            </a:r>
          </a:p>
          <a:p>
            <a:r>
              <a:rPr lang="en-US" dirty="0"/>
              <a:t>Sensation, dermatomes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42A2FCF-4062-37FB-E35F-D32AD91F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0"/>
            <a:ext cx="444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5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A313B121-4977-8628-21EC-223424E8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123950"/>
            <a:ext cx="5524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xmlns="" id="{D648D01C-B709-19C5-1F66-BC5CDC2B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67" y="389745"/>
            <a:ext cx="5351489" cy="62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1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DEEFED4-99FD-B4A1-472B-C1AC0DA7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14" y="563881"/>
            <a:ext cx="7620366" cy="57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1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8CC362-6911-17E8-44EC-DAE40F59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77240"/>
            <a:ext cx="39166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Lower back injury</vt:lpstr>
      <vt:lpstr>PowerPoint Presentation</vt:lpstr>
      <vt:lpstr>Examination</vt:lpstr>
      <vt:lpstr>Neurological examination legs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Vertebral fractures</vt:lpstr>
      <vt:lpstr>PowerPoint Presentation</vt:lpstr>
      <vt:lpstr>PowerPoint Presentation</vt:lpstr>
      <vt:lpstr>PowerPoint Presentation</vt:lpstr>
      <vt:lpstr>Back injury and Haematuria</vt:lpstr>
      <vt:lpstr>Cauda Equina: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back injury</dc:title>
  <dc:creator>Lily Young (S2-T2)</dc:creator>
  <cp:lastModifiedBy>McCauley, Cathy</cp:lastModifiedBy>
  <cp:revision>2</cp:revision>
  <dcterms:created xsi:type="dcterms:W3CDTF">2022-05-09T19:39:39Z</dcterms:created>
  <dcterms:modified xsi:type="dcterms:W3CDTF">2022-05-11T12:17:01Z</dcterms:modified>
</cp:coreProperties>
</file>