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15DDF-9839-B542-9E29-AC1E89B05E5D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82B47-7A4A-C34E-83A9-2CDB9244F7A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Wound Management</a:t>
            </a:r>
            <a:br>
              <a:rPr lang="en-US" dirty="0" smtClean="0"/>
            </a:br>
            <a:r>
              <a:rPr lang="en-US" dirty="0" smtClean="0"/>
              <a:t>Quick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Teaching 30/5/18</a:t>
            </a:r>
          </a:p>
          <a:p>
            <a:endParaRPr lang="en-US" dirty="0" smtClean="0"/>
          </a:p>
          <a:p>
            <a:r>
              <a:rPr lang="en-US" dirty="0" smtClean="0"/>
              <a:t>Doug Maxwell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pic>
        <p:nvPicPr>
          <p:cNvPr id="4" name="Content Placeholder 3" descr="Screen Shot 2018-05-29 at 3.19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9802" r="-198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 Lac</a:t>
            </a:r>
            <a:endParaRPr lang="en-US" dirty="0"/>
          </a:p>
        </p:txBody>
      </p:sp>
      <p:pic>
        <p:nvPicPr>
          <p:cNvPr id="4" name="Content Placeholder 3" descr="Screen Shot 2018-05-29 at 3.20.4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872" r="-15872"/>
          <a:stretch>
            <a:fillRect/>
          </a:stretch>
        </p:blipFill>
        <p:spPr/>
      </p:pic>
      <p:pic>
        <p:nvPicPr>
          <p:cNvPr id="5" name="Picture 4" descr="Screen Shot 2018-05-29 at 3.19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912" y="0"/>
            <a:ext cx="2478088" cy="1902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 Lac</a:t>
            </a:r>
            <a:endParaRPr lang="en-US" dirty="0"/>
          </a:p>
        </p:txBody>
      </p:sp>
      <p:pic>
        <p:nvPicPr>
          <p:cNvPr id="5" name="Picture 4" descr="Screen Shot 2018-05-29 at 3.19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12" y="0"/>
            <a:ext cx="2478088" cy="190258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threshold for referral </a:t>
            </a:r>
            <a:r>
              <a:rPr lang="en-US" dirty="0" err="1" smtClean="0"/>
              <a:t>esp</a:t>
            </a:r>
            <a:r>
              <a:rPr lang="en-US" dirty="0" smtClean="0"/>
              <a:t> </a:t>
            </a:r>
            <a:r>
              <a:rPr lang="en-US" dirty="0" err="1" smtClean="0"/>
              <a:t>Paediatric</a:t>
            </a:r>
            <a:endParaRPr lang="en-US" dirty="0" smtClean="0"/>
          </a:p>
          <a:p>
            <a:r>
              <a:rPr lang="en-US" dirty="0" smtClean="0"/>
              <a:t>Must oppose vermillion border</a:t>
            </a:r>
          </a:p>
          <a:p>
            <a:r>
              <a:rPr lang="en-US" dirty="0" smtClean="0"/>
              <a:t>Mucosal only wounds best left to heal by secondary intention (</a:t>
            </a:r>
            <a:r>
              <a:rPr lang="en-US" dirty="0" err="1" smtClean="0"/>
              <a:t>esp</a:t>
            </a:r>
            <a:r>
              <a:rPr lang="en-US" dirty="0" smtClean="0"/>
              <a:t> if bitten through)</a:t>
            </a:r>
          </a:p>
          <a:p>
            <a:r>
              <a:rPr lang="en-US" dirty="0" smtClean="0"/>
              <a:t>‘Through and through’ wound – irrigate ++ and close externally</a:t>
            </a:r>
          </a:p>
          <a:p>
            <a:r>
              <a:rPr lang="en-US" dirty="0" err="1" smtClean="0"/>
              <a:t>Chlorhexidine</a:t>
            </a:r>
            <a:r>
              <a:rPr lang="en-US" dirty="0" smtClean="0"/>
              <a:t> oral rinse useful on discharge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5-29 at 3.19.5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3976" r="-93976"/>
          <a:stretch>
            <a:fillRect/>
          </a:stretch>
        </p:blipFill>
        <p:spPr>
          <a:xfrm>
            <a:off x="-421146" y="274638"/>
            <a:ext cx="10639882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pic>
        <p:nvPicPr>
          <p:cNvPr id="4" name="Content Placeholder 3" descr="Screen Shot 2018-05-29 at 3.28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962" r="-2096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Pressure Injection Injury</a:t>
            </a:r>
            <a:endParaRPr lang="en-US" dirty="0"/>
          </a:p>
        </p:txBody>
      </p:sp>
      <p:pic>
        <p:nvPicPr>
          <p:cNvPr id="6" name="Content Placeholder 5" descr="Screen Shot 2018-05-29 at 3.28.24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1789" b="-21789"/>
          <a:stretch>
            <a:fillRect/>
          </a:stretch>
        </p:blipFill>
        <p:spPr/>
      </p:pic>
      <p:pic>
        <p:nvPicPr>
          <p:cNvPr id="7" name="Content Placeholder 6" descr="Screen Shot 2018-05-29 at 3.29.30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9360" b="-2936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 Shot 2018-05-29 at 3.34.5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570" r="-1757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Pressure Injection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non-dominant hand from paint gun etc</a:t>
            </a:r>
          </a:p>
          <a:p>
            <a:r>
              <a:rPr lang="en-US" dirty="0" smtClean="0"/>
              <a:t>Often trivial external wound with catastrophic deep tissue </a:t>
            </a:r>
            <a:r>
              <a:rPr lang="en-US" dirty="0" err="1" smtClean="0"/>
              <a:t>devitalisation</a:t>
            </a:r>
            <a:endParaRPr lang="en-US" dirty="0" smtClean="0"/>
          </a:p>
          <a:p>
            <a:r>
              <a:rPr lang="en-US" dirty="0" smtClean="0"/>
              <a:t>Must also consider toxicological impact</a:t>
            </a:r>
          </a:p>
          <a:p>
            <a:r>
              <a:rPr lang="en-US" b="1" dirty="0" smtClean="0"/>
              <a:t>All </a:t>
            </a:r>
            <a:r>
              <a:rPr lang="en-US" dirty="0" smtClean="0"/>
              <a:t>require surgical exploration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pic>
        <p:nvPicPr>
          <p:cNvPr id="4" name="Content Placeholder 3" descr="Screen Shot 2018-05-29 at 3.43.1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1668" r="-1116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 Wound</a:t>
            </a:r>
            <a:endParaRPr lang="en-US" dirty="0"/>
          </a:p>
        </p:txBody>
      </p:sp>
      <p:pic>
        <p:nvPicPr>
          <p:cNvPr id="5" name="Content Placeholder 4" descr="Screen Shot 2018-05-29 at 3.55.2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99" b="-199"/>
          <a:stretch>
            <a:fillRect/>
          </a:stretch>
        </p:blipFill>
        <p:spPr/>
      </p:pic>
      <p:pic>
        <p:nvPicPr>
          <p:cNvPr id="4" name="Picture 3" descr="Screen Shot 2018-05-29 at 3.43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962" y="0"/>
            <a:ext cx="1261038" cy="2242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8-05-29 at 2.28.0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116" r="-41116"/>
          <a:stretch>
            <a:fillRect/>
          </a:stretch>
        </p:blipFill>
        <p:spPr>
          <a:xfrm>
            <a:off x="457200" y="967022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5-29 at 3.56.0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689" r="-406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5-29 at 3.46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1371" r="-413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5-29 at 3.46.3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237" r="-402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</a:t>
            </a:r>
            <a:endParaRPr lang="en-US" dirty="0"/>
          </a:p>
        </p:txBody>
      </p:sp>
      <p:pic>
        <p:nvPicPr>
          <p:cNvPr id="4" name="Content Placeholder 3" descr="Screen Shot 2018-05-29 at 8.55.39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0386" r="-5038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8-05-29 at 9.01.53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481" r="-404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Pinna</a:t>
            </a:r>
            <a:r>
              <a:rPr lang="en-US" dirty="0" smtClean="0"/>
              <a:t> Laceration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Aim is to completely cover the cartilage with skin to avoid necrosis</a:t>
            </a:r>
          </a:p>
          <a:p>
            <a:r>
              <a:rPr lang="en-US" dirty="0" smtClean="0"/>
              <a:t>Can use absorbable sutures to approximate wound initially or simply interrupted 5/0 or 6/0 to oppose</a:t>
            </a:r>
          </a:p>
          <a:p>
            <a:r>
              <a:rPr lang="en-US" dirty="0" smtClean="0"/>
              <a:t>Do posterior first prior to closing anterior </a:t>
            </a:r>
          </a:p>
          <a:p>
            <a:r>
              <a:rPr lang="en-US" dirty="0" smtClean="0"/>
              <a:t>Refer any ragged / complex </a:t>
            </a:r>
            <a:r>
              <a:rPr lang="en-US" dirty="0" err="1" smtClean="0"/>
              <a:t>pinna</a:t>
            </a:r>
            <a:r>
              <a:rPr lang="en-US" dirty="0" smtClean="0"/>
              <a:t> wound </a:t>
            </a:r>
            <a:endParaRPr lang="en-US" dirty="0"/>
          </a:p>
        </p:txBody>
      </p:sp>
      <p:pic>
        <p:nvPicPr>
          <p:cNvPr id="4" name="Picture 3" descr="Screen Shot 2018-05-29 at 8.55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81" y="0"/>
            <a:ext cx="1512519" cy="167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Pinna</a:t>
            </a:r>
            <a:r>
              <a:rPr lang="en-US" dirty="0" smtClean="0"/>
              <a:t> Laceration</a:t>
            </a:r>
            <a:endParaRPr lang="en-US" dirty="0"/>
          </a:p>
        </p:txBody>
      </p:sp>
      <p:pic>
        <p:nvPicPr>
          <p:cNvPr id="7" name="Content Placeholder 6" descr="Screen Shot 2018-05-29 at 9.03.44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10023" r="-10023"/>
          <a:stretch>
            <a:fillRect/>
          </a:stretch>
        </p:blipFill>
        <p:spPr/>
      </p:pic>
      <p:pic>
        <p:nvPicPr>
          <p:cNvPr id="8" name="Content Placeholder 7" descr="Screen Shot 2018-05-29 at 9.04.18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46751" r="-46751"/>
          <a:stretch>
            <a:fillRect/>
          </a:stretch>
        </p:blipFill>
        <p:spPr/>
      </p:pic>
      <p:pic>
        <p:nvPicPr>
          <p:cNvPr id="4" name="Picture 3" descr="Screen Shot 2018-05-29 at 8.55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481" y="0"/>
            <a:ext cx="1512519" cy="1670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Pinna</a:t>
            </a:r>
            <a:r>
              <a:rPr lang="en-US" dirty="0" smtClean="0"/>
              <a:t> Laceration</a:t>
            </a:r>
            <a:endParaRPr lang="en-US" dirty="0"/>
          </a:p>
        </p:txBody>
      </p:sp>
      <p:pic>
        <p:nvPicPr>
          <p:cNvPr id="4" name="Picture 3" descr="Screen Shot 2018-05-29 at 8.55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81" y="0"/>
            <a:ext cx="1512519" cy="1670267"/>
          </a:xfrm>
          <a:prstGeom prst="rect">
            <a:avLst/>
          </a:prstGeom>
        </p:spPr>
      </p:pic>
      <p:pic>
        <p:nvPicPr>
          <p:cNvPr id="10" name="Content Placeholder 9" descr="Screen Shot 2018-05-29 at 9.07.59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8148" r="-18148"/>
          <a:stretch>
            <a:fillRect/>
          </a:stretch>
        </p:blipFill>
        <p:spPr/>
      </p:pic>
      <p:pic>
        <p:nvPicPr>
          <p:cNvPr id="11" name="Content Placeholder 10" descr="Screen Shot 2018-05-29 at 9.08.12 pm.pn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-6592" r="-659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7</a:t>
            </a:r>
            <a:endParaRPr lang="en-US" dirty="0"/>
          </a:p>
        </p:txBody>
      </p:sp>
      <p:pic>
        <p:nvPicPr>
          <p:cNvPr id="7" name="Content Placeholder 6" descr="Screen Shot 2018-05-29 at 9.19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1576" r="-71576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tetani</a:t>
            </a:r>
            <a:endParaRPr lang="en-US" i="1" dirty="0" smtClean="0"/>
          </a:p>
          <a:p>
            <a:r>
              <a:rPr lang="en-US" dirty="0" smtClean="0"/>
              <a:t>Environmental spores (highly resistant) form gram positive bacillus</a:t>
            </a:r>
          </a:p>
          <a:p>
            <a:r>
              <a:rPr lang="en-US" dirty="0" smtClean="0"/>
              <a:t>1 million deaths worldwide per year </a:t>
            </a:r>
          </a:p>
          <a:p>
            <a:r>
              <a:rPr lang="en-US" dirty="0" smtClean="0"/>
              <a:t>Suitable environment &gt; spore germination &gt; bacteria multiply &gt; toxin release</a:t>
            </a:r>
          </a:p>
          <a:p>
            <a:r>
              <a:rPr lang="en-US" dirty="0" err="1" smtClean="0"/>
              <a:t>Tetanospasmin</a:t>
            </a:r>
            <a:r>
              <a:rPr lang="en-US" dirty="0" smtClean="0"/>
              <a:t> / </a:t>
            </a:r>
            <a:r>
              <a:rPr lang="en-US" dirty="0" err="1" smtClean="0"/>
              <a:t>Tetanolysin</a:t>
            </a:r>
            <a:endParaRPr lang="en-US" dirty="0" smtClean="0"/>
          </a:p>
          <a:p>
            <a:r>
              <a:rPr lang="en-US" dirty="0" smtClean="0"/>
              <a:t>Triad of rigidity, muscle spasm and autonomic instability</a:t>
            </a:r>
          </a:p>
          <a:p>
            <a:r>
              <a:rPr lang="en-US" dirty="0" smtClean="0"/>
              <a:t>Incubation 3-14d</a:t>
            </a:r>
          </a:p>
          <a:p>
            <a:r>
              <a:rPr lang="en-US" dirty="0" smtClean="0"/>
              <a:t>Onset 1-7d</a:t>
            </a:r>
          </a:p>
          <a:p>
            <a:endParaRPr lang="en-US" dirty="0" smtClean="0"/>
          </a:p>
          <a:p>
            <a:r>
              <a:rPr lang="en-US" dirty="0" smtClean="0"/>
              <a:t>UK Vaccine introduced </a:t>
            </a:r>
            <a:r>
              <a:rPr lang="en-US" b="1" dirty="0" smtClean="0"/>
              <a:t>1961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pic>
        <p:nvPicPr>
          <p:cNvPr id="4" name="Content Placeholder 3" descr="Screen Shot 2018-05-29 at 2.31.0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828" r="-882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 Schedule</a:t>
            </a:r>
            <a:endParaRPr lang="en-US" dirty="0"/>
          </a:p>
        </p:txBody>
      </p:sp>
      <p:pic>
        <p:nvPicPr>
          <p:cNvPr id="6" name="Content Placeholder 5" descr="Screen Shot 2018-05-29 at 9.34.21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41962" b="-41962"/>
          <a:stretch>
            <a:fillRect/>
          </a:stretch>
        </p:blipFill>
        <p:spPr/>
      </p:pic>
      <p:pic>
        <p:nvPicPr>
          <p:cNvPr id="7" name="Content Placeholder 6" descr="Screen Shot 2018-05-29 at 9.34.35 pm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2723" b="-3272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Fingertip </a:t>
            </a:r>
            <a:endParaRPr lang="en-US" dirty="0"/>
          </a:p>
        </p:txBody>
      </p:sp>
      <p:pic>
        <p:nvPicPr>
          <p:cNvPr id="5" name="Content Placeholder 4" descr="Screen Shot 2018-05-29 at 2.35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2631" r="-12631"/>
          <a:stretch>
            <a:fillRect/>
          </a:stretch>
        </p:blipFill>
        <p:spPr/>
      </p:pic>
      <p:pic>
        <p:nvPicPr>
          <p:cNvPr id="4" name="Picture 3" descr="Screen Shot 2018-05-29 at 2.31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792" y="280195"/>
            <a:ext cx="2040008" cy="132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Fingertip </a:t>
            </a:r>
            <a:endParaRPr lang="en-US" dirty="0"/>
          </a:p>
        </p:txBody>
      </p:sp>
      <p:pic>
        <p:nvPicPr>
          <p:cNvPr id="4" name="Picture 3" descr="Screen Shot 2018-05-29 at 2.31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792" y="280195"/>
            <a:ext cx="2040008" cy="132000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injury to finger distal to DIPJ = Fingertip</a:t>
            </a:r>
          </a:p>
          <a:p>
            <a:r>
              <a:rPr lang="en-US" dirty="0" smtClean="0"/>
              <a:t>Early primary closure with </a:t>
            </a:r>
            <a:r>
              <a:rPr lang="en-US" dirty="0" err="1" smtClean="0"/>
              <a:t>nailbed</a:t>
            </a:r>
            <a:r>
              <a:rPr lang="en-US" dirty="0" smtClean="0"/>
              <a:t> repair has best outcome</a:t>
            </a:r>
          </a:p>
          <a:p>
            <a:r>
              <a:rPr lang="en-US" dirty="0" smtClean="0"/>
              <a:t>Most nail avulsions have associated </a:t>
            </a:r>
            <a:r>
              <a:rPr lang="en-US" dirty="0" err="1" smtClean="0"/>
              <a:t>nailbed</a:t>
            </a:r>
            <a:r>
              <a:rPr lang="en-US" dirty="0" smtClean="0"/>
              <a:t> (sterile matrix) laceration</a:t>
            </a:r>
          </a:p>
          <a:p>
            <a:r>
              <a:rPr lang="en-US" dirty="0" smtClean="0"/>
              <a:t>Key areas to document / repair are germinal and sterile matrix</a:t>
            </a:r>
          </a:p>
          <a:p>
            <a:r>
              <a:rPr lang="en-US" dirty="0" smtClean="0"/>
              <a:t>If unable to close primarily then refer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Shot 2018-05-29 at 2.46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09489" b="-109489"/>
          <a:stretch>
            <a:fillRect/>
          </a:stretch>
        </p:blipFill>
        <p:spPr>
          <a:xfrm>
            <a:off x="457200" y="1600200"/>
            <a:ext cx="7139308" cy="3157729"/>
          </a:xfrm>
        </p:spPr>
      </p:pic>
      <p:pic>
        <p:nvPicPr>
          <p:cNvPr id="4" name="Picture 3" descr="Screen Shot 2018-05-29 at 2.46.0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549" y="274638"/>
            <a:ext cx="2400300" cy="1562100"/>
          </a:xfrm>
          <a:prstGeom prst="rect">
            <a:avLst/>
          </a:prstGeom>
        </p:spPr>
      </p:pic>
      <p:pic>
        <p:nvPicPr>
          <p:cNvPr id="6" name="Picture 5" descr="Screen Shot 2018-05-29 at 2.4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786188"/>
            <a:ext cx="9144000" cy="654050"/>
          </a:xfrm>
          <a:prstGeom prst="rect">
            <a:avLst/>
          </a:prstGeom>
        </p:spPr>
      </p:pic>
      <p:pic>
        <p:nvPicPr>
          <p:cNvPr id="7" name="Picture 6" descr="Screen Shot 2018-05-29 at 2.46.3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85" y="4646613"/>
            <a:ext cx="8750873" cy="749300"/>
          </a:xfrm>
          <a:prstGeom prst="rect">
            <a:avLst/>
          </a:prstGeom>
        </p:spPr>
      </p:pic>
      <p:pic>
        <p:nvPicPr>
          <p:cNvPr id="16" name="Picture 15" descr="Screen Shot 2018-05-29 at 2.48.5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85" y="5857875"/>
            <a:ext cx="9144000" cy="48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8-05-29 at 2.44.1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133" r="-4213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pic>
        <p:nvPicPr>
          <p:cNvPr id="4" name="Content Placeholder 3" descr="Screen Shot 2018-05-29 at 2.53.2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420" r="-1742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 Bite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err="1" smtClean="0"/>
              <a:t>Pasteurella</a:t>
            </a:r>
            <a:r>
              <a:rPr lang="en-US" i="1" dirty="0" smtClean="0"/>
              <a:t> </a:t>
            </a:r>
            <a:r>
              <a:rPr lang="en-US" dirty="0" smtClean="0"/>
              <a:t>sp </a:t>
            </a:r>
            <a:r>
              <a:rPr lang="en-US" dirty="0" err="1" smtClean="0"/>
              <a:t>esp</a:t>
            </a:r>
            <a:r>
              <a:rPr lang="en-US" dirty="0" smtClean="0"/>
              <a:t> </a:t>
            </a:r>
            <a:r>
              <a:rPr lang="en-US" dirty="0" err="1" smtClean="0"/>
              <a:t>P.</a:t>
            </a:r>
            <a:r>
              <a:rPr lang="en-US" i="1" dirty="0" err="1" smtClean="0"/>
              <a:t>canis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Mostly sensitive to Co-</a:t>
            </a:r>
            <a:r>
              <a:rPr lang="en-US" dirty="0" err="1" smtClean="0"/>
              <a:t>Amoxiclav</a:t>
            </a:r>
            <a:endParaRPr lang="en-US" dirty="0" smtClean="0"/>
          </a:p>
          <a:p>
            <a:r>
              <a:rPr lang="en-US" dirty="0" smtClean="0"/>
              <a:t>Always consider Tetanus</a:t>
            </a:r>
          </a:p>
          <a:p>
            <a:r>
              <a:rPr lang="en-US" dirty="0" smtClean="0"/>
              <a:t>Generally avoid primary closure if simple puncture wound (unless facial)</a:t>
            </a:r>
          </a:p>
          <a:p>
            <a:r>
              <a:rPr lang="en-US" dirty="0" smtClean="0"/>
              <a:t>Refer if:	</a:t>
            </a:r>
          </a:p>
          <a:p>
            <a:pPr lvl="1"/>
            <a:r>
              <a:rPr lang="en-US" dirty="0" err="1" smtClean="0"/>
              <a:t>Asociated</a:t>
            </a:r>
            <a:r>
              <a:rPr lang="en-US" dirty="0" smtClean="0"/>
              <a:t> </a:t>
            </a:r>
            <a:r>
              <a:rPr lang="en-US" dirty="0" err="1" smtClean="0"/>
              <a:t>cellulitis</a:t>
            </a:r>
            <a:r>
              <a:rPr lang="en-US" dirty="0" smtClean="0"/>
              <a:t> / systemic upset</a:t>
            </a:r>
          </a:p>
          <a:p>
            <a:pPr lvl="1"/>
            <a:r>
              <a:rPr lang="en-US" dirty="0" smtClean="0"/>
              <a:t>Crush injury underlying bite</a:t>
            </a:r>
          </a:p>
          <a:p>
            <a:pPr lvl="1"/>
            <a:r>
              <a:rPr lang="en-US" dirty="0" smtClean="0"/>
              <a:t>Extensive / deep wound – requiring surgical debridement</a:t>
            </a:r>
          </a:p>
          <a:p>
            <a:pPr lvl="1"/>
            <a:r>
              <a:rPr lang="en-US" dirty="0" smtClean="0"/>
              <a:t>Complex facial wound</a:t>
            </a:r>
          </a:p>
          <a:p>
            <a:pPr lvl="1"/>
            <a:r>
              <a:rPr lang="en-US" dirty="0" smtClean="0"/>
              <a:t>Anything other than simple puncture wound to hand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Screen Shot 2018-05-29 at 3.02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756" y="0"/>
            <a:ext cx="3221244" cy="241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280</Words>
  <Application>Microsoft Office PowerPoint</Application>
  <PresentationFormat>On-screen Show (4:3)</PresentationFormat>
  <Paragraphs>63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Wound Management Quick Quiz</vt:lpstr>
      <vt:lpstr>PowerPoint Presentation</vt:lpstr>
      <vt:lpstr>Case 1</vt:lpstr>
      <vt:lpstr>Fingertip </vt:lpstr>
      <vt:lpstr>Fingertip </vt:lpstr>
      <vt:lpstr>PowerPoint Presentation</vt:lpstr>
      <vt:lpstr>PowerPoint Presentation</vt:lpstr>
      <vt:lpstr>Case 2</vt:lpstr>
      <vt:lpstr>Dog Bite</vt:lpstr>
      <vt:lpstr>Case 3</vt:lpstr>
      <vt:lpstr>Lip Lac</vt:lpstr>
      <vt:lpstr>Lip Lac</vt:lpstr>
      <vt:lpstr>PowerPoint Presentation</vt:lpstr>
      <vt:lpstr>Case 4</vt:lpstr>
      <vt:lpstr>High Pressure Injection Injury</vt:lpstr>
      <vt:lpstr>PowerPoint Presentation</vt:lpstr>
      <vt:lpstr>High Pressure Injection Injury</vt:lpstr>
      <vt:lpstr>Case 5</vt:lpstr>
      <vt:lpstr>Wrist Wound</vt:lpstr>
      <vt:lpstr>PowerPoint Presentation</vt:lpstr>
      <vt:lpstr>PowerPoint Presentation</vt:lpstr>
      <vt:lpstr>PowerPoint Presentation</vt:lpstr>
      <vt:lpstr>Case 6</vt:lpstr>
      <vt:lpstr>PowerPoint Presentation</vt:lpstr>
      <vt:lpstr>Pinna Laceration</vt:lpstr>
      <vt:lpstr>Pinna Laceration</vt:lpstr>
      <vt:lpstr>Pinna Laceration</vt:lpstr>
      <vt:lpstr>Case 7</vt:lpstr>
      <vt:lpstr>Tetanus</vt:lpstr>
      <vt:lpstr>Vaccine Schedule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 Management Quick Quiz</dc:title>
  <dc:creator>Doug Maxwell</dc:creator>
  <cp:lastModifiedBy>McCauley, Cathy</cp:lastModifiedBy>
  <cp:revision>2</cp:revision>
  <dcterms:created xsi:type="dcterms:W3CDTF">2018-05-29T19:44:49Z</dcterms:created>
  <dcterms:modified xsi:type="dcterms:W3CDTF">2022-05-11T12:20:28Z</dcterms:modified>
</cp:coreProperties>
</file>